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72416"/>
            <a:ext cx="7632848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Co se stane s napětím mezi body 1 a 2, jestliže vyšroubujeme žárovku </a:t>
            </a:r>
            <a:r>
              <a:rPr lang="cs-CZ" sz="2800" dirty="0" smtClean="0"/>
              <a:t>A? Vnitřní odpor zdroje neuvažujte. 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Napětí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1095222" y="347666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vzroste.</a:t>
            </a:r>
            <a:endParaRPr lang="cs-CZ" sz="28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se nezmění.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klesne.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endParaRPr lang="cs-CZ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26574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99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Co se stane s napětím mezi body 1 a 2, jestliže vyšroubujeme žárovku A?&#10;&#10;&#10;vzroste&#10;nezmění se&#10;klesne&#10;&#10;"/>
  <p:tag name="OPTION_COUNT" val="3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32</cp:revision>
  <dcterms:created xsi:type="dcterms:W3CDTF">2014-02-18T19:57:52Z</dcterms:created>
  <dcterms:modified xsi:type="dcterms:W3CDTF">2014-07-15T10:39:18Z</dcterms:modified>
</cp:coreProperties>
</file>